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6"/>
    <p:restoredTop sz="94648"/>
  </p:normalViewPr>
  <p:slideViewPr>
    <p:cSldViewPr snapToGrid="0">
      <p:cViewPr varScale="1">
        <p:scale>
          <a:sx n="87" d="100"/>
          <a:sy n="87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BBE89-883A-2690-3C91-955CB7E08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2D7D6F-4BC6-EBDD-6554-B81A27C9D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A7827-EDCD-0AC3-8F54-A66F5FE1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EC7544-9B79-73A4-BF8A-489E5D67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B952A4-6F43-625A-E3CF-A01B82D3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1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FDD87-DF2A-DBE7-FF36-A09FE393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046576-2C31-A98A-A853-5AC0EEDA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C04322-F5D9-D775-DAC3-49FCBD0E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D6188F-AE5F-E744-7465-3343BF9D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FE9DC5-4171-B810-9D8F-AD50452B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841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B4DE26-EF62-1371-DAE3-AE9CCA082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94A6FC-5A01-66DA-74A3-EE0B5230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A3469C-1187-C7D8-40E0-01E2B697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E6528F-898C-F2B9-9284-46C0F73F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E2DA4-329B-08B3-0CAA-A54C63B0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60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6965C-7327-609D-2238-A92D9BC2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ADF7A-2338-F1A8-F081-A9DD90E82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88D41E-F13E-DF73-3354-677EAD19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7CF742-13F2-13B0-7836-251ABD26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29E1C6-430F-E8DC-7770-80BA2839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049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54F08-C528-CA00-1860-14382D21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6455B5-C32C-1D36-E54A-D79395E58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CBF31-5E5B-CA91-A8E1-7D7CFDFA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DA284-CF5D-0F68-4ADB-0DF679F7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E4C573-F59B-B5B4-11B0-E6122F34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235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CC18C-357D-D42D-6D4A-0D42A1F7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C66B6D-9B6D-A6F5-AA88-29F7BC761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22FDBE-3C5B-ED2B-3442-2F60BC44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A3EE58-6217-F419-7771-CC09FFA3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9439C4-B71A-ABE2-6E99-A42E50D9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0168BA-5C98-E8C0-B7B8-5E21E96E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185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C1030-9B5E-5552-E4EB-FC3F02AB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2CA270-8ACA-5ED8-C29F-8833AA2DB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C675D4-5850-06E2-B9EF-ECBAA6D9E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A6FB6-B7F9-400B-6742-E0EE7D604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660EAB2-87ED-3708-B175-D5879904A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C24DB2-A2A2-B2AD-1714-7B96F657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EC1E90-56A9-7237-E2A4-0ED0B39C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0E2C37-A2C0-ED6D-C50C-87FB5FB0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84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55AE1-E3BE-3369-1A9D-47AE548F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9F96F9-E29C-2481-B53B-381EEBF8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D63D74-BD49-34A1-598A-20422157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E65FE4-AEBF-38E3-0315-8BB2841E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9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402457-0F7C-7ADB-DD1B-366C6999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C921F2-7736-CA34-F475-090DCF25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98FCE4-BC38-870B-895D-82F41D6A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828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A5E9E-9B3B-925D-4530-B5843F4C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F44953-01C5-80E7-84C7-2C8586CB2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D10383-07D1-2701-80A8-5A52DD9B0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54559-AE1A-6D6F-80AA-FDBBFE5F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A1D3B6-0904-8850-BA13-4C1426EB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F9E5EC-0DE9-CDAA-4248-543561BF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540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48F7-0EBE-B168-D279-90F3B77D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6C7244-25A8-A77A-24BB-4115D7096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EE96F2-0D06-3094-9787-A27B04AEB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C1238B-E3FA-2751-CB87-046FB9C9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E9ADCA-2C84-E110-2F25-CB9BED51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AF7806-A6E4-5BDD-78BF-09DFAACF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336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E1316B-95F0-F0F0-5F9A-0070A763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3495D1-45EE-E2E8-B6AF-35872BA5B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3EEE3-8385-31A2-E449-79E5847BB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8398-4230-7C4C-8D65-771A4ADBD629}" type="datetimeFigureOut">
              <a:rPr lang="es-MX" smtClean="0"/>
              <a:t>18/03/24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EF557B-995D-592E-2365-3DB0775F5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B1D2E7-9DD4-528A-756A-D9684EA3B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422F3-D944-2F4E-A58D-EE669078CD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008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slanahmedov/walmart-sales-forecasting/inpu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antiago.ayala.lomelin/viz/WalmartProyecto4/Dashboard1?publish=y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A480591D-8929-51EE-9CC2-8A5D68014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D901F0-5B30-8EC6-1A3D-ACC92420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Project # 4</a:t>
            </a:r>
            <a:br>
              <a:rPr lang="es-MX" sz="5200">
                <a:solidFill>
                  <a:srgbClr val="FFFFFF"/>
                </a:solidFill>
              </a:rPr>
            </a:br>
            <a:r>
              <a:rPr lang="es-MX" sz="5200">
                <a:solidFill>
                  <a:srgbClr val="FFFFFF"/>
                </a:solidFill>
              </a:rPr>
              <a:t>Data Model Implementation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75BC75-708B-1B9D-11B2-2EB26D17D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072043"/>
            <a:ext cx="10344697" cy="27859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s-MX" sz="3200" dirty="0">
                <a:solidFill>
                  <a:srgbClr val="FFFFFF"/>
                </a:solidFill>
              </a:rPr>
              <a:t>Walmart Sales Predictions</a:t>
            </a:r>
          </a:p>
          <a:p>
            <a:endParaRPr lang="es-MX" sz="3200" dirty="0">
              <a:solidFill>
                <a:srgbClr val="FFFFFF"/>
              </a:solidFill>
            </a:endParaRPr>
          </a:p>
          <a:p>
            <a:r>
              <a:rPr lang="es-MX" sz="3200" dirty="0">
                <a:solidFill>
                  <a:srgbClr val="FFFFFF"/>
                </a:solidFill>
              </a:rPr>
              <a:t>Ana Brissa Miranda</a:t>
            </a:r>
          </a:p>
          <a:p>
            <a:r>
              <a:rPr lang="es-MX" sz="3200" dirty="0">
                <a:solidFill>
                  <a:srgbClr val="FFFFFF"/>
                </a:solidFill>
              </a:rPr>
              <a:t>Santiago Ayala </a:t>
            </a:r>
          </a:p>
          <a:p>
            <a:r>
              <a:rPr lang="es-MX" sz="3200" dirty="0">
                <a:solidFill>
                  <a:srgbClr val="FFFFFF"/>
                </a:solidFill>
              </a:rPr>
              <a:t>Ana Sofia Garrido</a:t>
            </a:r>
          </a:p>
        </p:txBody>
      </p:sp>
    </p:spTree>
    <p:extLst>
      <p:ext uri="{BB962C8B-B14F-4D97-AF65-F5344CB8AC3E}">
        <p14:creationId xmlns:p14="http://schemas.microsoft.com/office/powerpoint/2010/main" val="55966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75955D-3E8C-A191-6FCB-15FB6F7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MX" sz="5400"/>
              <a:t>Overview:</a:t>
            </a:r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id="{EEA13C5F-E217-DCBF-ED4D-644E7BF3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8" r="3472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DD0A6-D885-C11F-B86E-87327D94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s-MX" sz="1500"/>
              <a:t>Walmart Sales</a:t>
            </a:r>
          </a:p>
          <a:p>
            <a:pPr lvl="1"/>
            <a:r>
              <a:rPr lang="es-MX" sz="1500"/>
              <a:t>Data obtained from </a:t>
            </a:r>
          </a:p>
          <a:p>
            <a:pPr lvl="2"/>
            <a:r>
              <a:rPr lang="es-MX" sz="1500">
                <a:hlinkClick r:id="rId3"/>
              </a:rPr>
              <a:t>https://www.kaggle.com/code/aslanahmedov/walmart-sales-forecasting/input</a:t>
            </a:r>
            <a:endParaRPr lang="es-MX" sz="1500"/>
          </a:p>
          <a:p>
            <a:pPr marL="914400" lvl="2" indent="0">
              <a:buNone/>
            </a:pPr>
            <a:endParaRPr lang="es-MX" sz="1500"/>
          </a:p>
          <a:p>
            <a:pPr lvl="1"/>
            <a:r>
              <a:rPr lang="es-MX" sz="1500"/>
              <a:t>Data contains sales from 2010 to 2012</a:t>
            </a:r>
          </a:p>
          <a:p>
            <a:pPr lvl="1"/>
            <a:r>
              <a:rPr lang="es-MX" sz="1500"/>
              <a:t>The project aims to predict sales using Lineal Regression and Random Regression models.</a:t>
            </a:r>
          </a:p>
          <a:p>
            <a:pPr lvl="1"/>
            <a:r>
              <a:rPr lang="es-MX" sz="1500"/>
              <a:t>We used 4 data sets and merged them:</a:t>
            </a:r>
          </a:p>
          <a:p>
            <a:pPr lvl="2"/>
            <a:r>
              <a:rPr lang="es-MX" sz="1500"/>
              <a:t>Features</a:t>
            </a:r>
          </a:p>
          <a:p>
            <a:pPr lvl="2"/>
            <a:r>
              <a:rPr lang="es-MX" sz="1500"/>
              <a:t>Test</a:t>
            </a:r>
          </a:p>
          <a:p>
            <a:pPr lvl="2"/>
            <a:r>
              <a:rPr lang="es-MX" sz="1500"/>
              <a:t>Stores</a:t>
            </a:r>
          </a:p>
          <a:p>
            <a:pPr lvl="2"/>
            <a:r>
              <a:rPr lang="es-MX" sz="1500"/>
              <a:t>Train</a:t>
            </a:r>
          </a:p>
          <a:p>
            <a:pPr lvl="2"/>
            <a:endParaRPr lang="es-MX" sz="1500"/>
          </a:p>
          <a:p>
            <a:pPr lvl="2"/>
            <a:endParaRPr lang="es-MX" sz="1500"/>
          </a:p>
        </p:txBody>
      </p:sp>
    </p:spTree>
    <p:extLst>
      <p:ext uri="{BB962C8B-B14F-4D97-AF65-F5344CB8AC3E}">
        <p14:creationId xmlns:p14="http://schemas.microsoft.com/office/powerpoint/2010/main" val="90760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C43B5C-0F9F-9B14-DBD6-3030F8E3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MX" sz="5400"/>
              <a:t>Data Clean up: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92224-89E7-BF4C-020F-D5FCDB459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7"/>
            <a:ext cx="3167631" cy="3548165"/>
          </a:xfrm>
        </p:spPr>
        <p:txBody>
          <a:bodyPr anchor="t">
            <a:normAutofit/>
          </a:bodyPr>
          <a:lstStyle/>
          <a:p>
            <a:r>
              <a:rPr lang="es-MX" sz="2200" dirty="0"/>
              <a:t>Spark Session was used due to the big data.</a:t>
            </a:r>
          </a:p>
          <a:p>
            <a:r>
              <a:rPr lang="es-MX" sz="2200" dirty="0"/>
              <a:t>Using code and seaborn lineal plot heatmap, determine the relation and correlation between the variables.</a:t>
            </a:r>
          </a:p>
          <a:p>
            <a:pPr marL="0" indent="0">
              <a:buNone/>
            </a:pPr>
            <a:endParaRPr lang="es-MX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3D2063-1F85-617C-D53B-2E75C8AEA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5" y="900513"/>
            <a:ext cx="7181943" cy="526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8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02A838-DEC5-2F06-19EF-4EA5CC61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MX" sz="4800"/>
              <a:t>Data Clean up: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A6943-528A-1F0D-2665-D4041A66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s-MX" sz="2000" dirty="0"/>
              <a:t>Relation of Stores vs Weekly Sales</a:t>
            </a:r>
          </a:p>
          <a:p>
            <a:pPr lvl="1"/>
            <a:endParaRPr lang="es-MX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B184C3-A970-4577-EA62-7CF94000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523743"/>
            <a:ext cx="10917936" cy="3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3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FDD253-B6CD-FCB4-E358-1B675B34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MX" sz="4800"/>
              <a:t>Data clean up: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737A66-FF01-E830-361E-DC74F1F5E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s-MX" sz="2200" dirty="0"/>
              <a:t>Relation between WK Sales and Fuel Price</a:t>
            </a:r>
          </a:p>
          <a:p>
            <a:pPr lvl="1"/>
            <a:r>
              <a:rPr lang="es-MX" sz="1800" dirty="0"/>
              <a:t>We noticed that Fuel Price and WK Sales doen’t have any correlation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C45EE3-5C9F-CA4D-AD35-68799F21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510095"/>
            <a:ext cx="10917936" cy="35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4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44E60E-439D-1885-1AF3-A188563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MX" sz="4800"/>
              <a:t>Data Clean up: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5A6793-983F-EA5F-3132-6B72C0D0A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s-MX" sz="2200" dirty="0"/>
              <a:t>WK Sales vs CPI (Consumer Price Index)</a:t>
            </a:r>
          </a:p>
          <a:p>
            <a:pPr lvl="1"/>
            <a:r>
              <a:rPr lang="es-MX" sz="2200" dirty="0"/>
              <a:t>There isn’t any relation between them.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89216C-4BE1-445A-F324-B657E69B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523743"/>
            <a:ext cx="10917936" cy="3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02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D4C2E-C3DF-70E9-D39A-5AD20BD7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MX" sz="4800"/>
              <a:t>Data Clean up: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A90E1A-A1A0-005C-4170-A628A298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s-MX" sz="2200"/>
              <a:t>WK Sales vs Temperature</a:t>
            </a:r>
          </a:p>
          <a:p>
            <a:pPr lvl="1"/>
            <a:r>
              <a:rPr lang="es-MX" sz="2200"/>
              <a:t>There isn’t any relation between them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570E11-0C3D-515D-927E-F8C5EFBD9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523743"/>
            <a:ext cx="10917936" cy="3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8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840A8-9B53-2474-2012-4B642B31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MX" sz="4800"/>
              <a:t>Data clean up:</a:t>
            </a: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C6CD62-A7A1-36F1-B248-9386162A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s-MX" sz="2200"/>
              <a:t>WK Sales vs Unemployment</a:t>
            </a:r>
          </a:p>
          <a:p>
            <a:pPr lvl="1"/>
            <a:r>
              <a:rPr lang="es-MX" sz="2200"/>
              <a:t>There isn’t relation between them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030CFB-4396-EBD0-E62A-070677E4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523743"/>
            <a:ext cx="10917936" cy="3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0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A247B-C3FC-48CE-1B10-073B19D0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 Tableau Results </a:t>
            </a:r>
          </a:p>
        </p:txBody>
      </p:sp>
      <p:sp>
        <p:nvSpPr>
          <p:cNvPr id="15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C683AD-ADA2-76EE-EECC-E27A631C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MX" b="0" i="0" u="sng" strike="noStrike">
                <a:effectLst/>
                <a:latin typeface="-apple-system"/>
                <a:hlinkClick r:id="rId2"/>
              </a:rPr>
              <a:t>https://public.tableau.com/app/profile/santiago.ayala.lomelin/viz/WalmartProyecto4/Dashboard1?publish=yes</a:t>
            </a:r>
            <a:endParaRPr lang="es-MX" b="0" i="0" u="none" strike="noStrike">
              <a:effectLst/>
              <a:latin typeface="-apple-system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01720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215</Words>
  <Application>Microsoft Macintosh PowerPoint</Application>
  <PresentationFormat>Panorámica</PresentationFormat>
  <Paragraphs>37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Tema de Office</vt:lpstr>
      <vt:lpstr>Project # 4 Data Model Implementation</vt:lpstr>
      <vt:lpstr>Overview:</vt:lpstr>
      <vt:lpstr>Data Clean up:</vt:lpstr>
      <vt:lpstr>Data Clean up:</vt:lpstr>
      <vt:lpstr>Data clean up:</vt:lpstr>
      <vt:lpstr>Data Clean up:</vt:lpstr>
      <vt:lpstr>Data Clean up:</vt:lpstr>
      <vt:lpstr>Data clean up:</vt:lpstr>
      <vt:lpstr> Tableau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 4 Data Model Implementation</dc:title>
  <dc:creator>Ana Brissa Miranda Espinosa</dc:creator>
  <cp:lastModifiedBy>Ana Brissa Miranda Espinosa</cp:lastModifiedBy>
  <cp:revision>1</cp:revision>
  <dcterms:created xsi:type="dcterms:W3CDTF">2024-03-19T05:33:35Z</dcterms:created>
  <dcterms:modified xsi:type="dcterms:W3CDTF">2024-03-19T06:16:40Z</dcterms:modified>
</cp:coreProperties>
</file>